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00276-7C00-4DBA-9356-6BE2E60686F1}" type="doc">
      <dgm:prSet loTypeId="urn:microsoft.com/office/officeart/2005/8/layout/pyramid2" loCatId="pyramid" qsTypeId="urn:microsoft.com/office/officeart/2005/8/quickstyle/3d5" qsCatId="3D" csTypeId="urn:microsoft.com/office/officeart/2005/8/colors/accent1_2" csCatId="accent1" phldr="1"/>
      <dgm:spPr/>
    </dgm:pt>
    <dgm:pt modelId="{8169512A-F85B-48E1-A5D2-DAC4F4AAE01E}">
      <dgm:prSet phldrT="[Metin]"/>
      <dgm:spPr/>
      <dgm:t>
        <a:bodyPr/>
        <a:lstStyle/>
        <a:p>
          <a:r>
            <a:rPr lang="tr-TR" dirty="0"/>
            <a:t>FEN LİSELERİ</a:t>
          </a:r>
        </a:p>
      </dgm:t>
    </dgm:pt>
    <dgm:pt modelId="{08C50587-B738-4EB7-A53D-CFCE32678137}" type="parTrans" cxnId="{EAF94CD2-F848-4A8B-8B56-70CC599F9D05}">
      <dgm:prSet/>
      <dgm:spPr/>
      <dgm:t>
        <a:bodyPr/>
        <a:lstStyle/>
        <a:p>
          <a:endParaRPr lang="tr-TR"/>
        </a:p>
      </dgm:t>
    </dgm:pt>
    <dgm:pt modelId="{5ED4E00D-D554-4BD0-BDDB-9CE1FE8FC306}" type="sibTrans" cxnId="{EAF94CD2-F848-4A8B-8B56-70CC599F9D05}">
      <dgm:prSet/>
      <dgm:spPr/>
      <dgm:t>
        <a:bodyPr/>
        <a:lstStyle/>
        <a:p>
          <a:endParaRPr lang="tr-TR"/>
        </a:p>
      </dgm:t>
    </dgm:pt>
    <dgm:pt modelId="{C3DFFD42-F51E-4990-8496-0B99FFAF25ED}">
      <dgm:prSet phldrT="[Metin]"/>
      <dgm:spPr/>
      <dgm:t>
        <a:bodyPr/>
        <a:lstStyle/>
        <a:p>
          <a:r>
            <a:rPr lang="tr-TR" dirty="0"/>
            <a:t>SOSYAL BİLİMLER LİSELERİ</a:t>
          </a:r>
        </a:p>
      </dgm:t>
    </dgm:pt>
    <dgm:pt modelId="{7FF61C0F-462A-41AC-842F-2F7B92A05711}" type="parTrans" cxnId="{5FECCAFA-8BDB-434F-87F4-E6B3920259BE}">
      <dgm:prSet/>
      <dgm:spPr/>
      <dgm:t>
        <a:bodyPr/>
        <a:lstStyle/>
        <a:p>
          <a:endParaRPr lang="tr-TR"/>
        </a:p>
      </dgm:t>
    </dgm:pt>
    <dgm:pt modelId="{F003FDAE-BAC8-4F31-85EE-B69435C5004C}" type="sibTrans" cxnId="{5FECCAFA-8BDB-434F-87F4-E6B3920259BE}">
      <dgm:prSet/>
      <dgm:spPr/>
      <dgm:t>
        <a:bodyPr/>
        <a:lstStyle/>
        <a:p>
          <a:endParaRPr lang="tr-TR"/>
        </a:p>
      </dgm:t>
    </dgm:pt>
    <dgm:pt modelId="{E66672E4-1453-4A26-9D3A-AF9AC110990E}">
      <dgm:prSet phldrT="[Metin]"/>
      <dgm:spPr/>
      <dgm:t>
        <a:bodyPr/>
        <a:lstStyle/>
        <a:p>
          <a:r>
            <a:rPr lang="tr-TR" dirty="0"/>
            <a:t>PROJE OKULLARI</a:t>
          </a:r>
        </a:p>
      </dgm:t>
    </dgm:pt>
    <dgm:pt modelId="{4F4DF2A1-0686-48FD-883A-E92C281BE97B}" type="parTrans" cxnId="{DE6E81AF-DE16-432E-AF76-A80C66C9967A}">
      <dgm:prSet/>
      <dgm:spPr/>
      <dgm:t>
        <a:bodyPr/>
        <a:lstStyle/>
        <a:p>
          <a:endParaRPr lang="tr-TR"/>
        </a:p>
      </dgm:t>
    </dgm:pt>
    <dgm:pt modelId="{E788D2ED-1773-45C4-ADD7-3096C9D77BE3}" type="sibTrans" cxnId="{DE6E81AF-DE16-432E-AF76-A80C66C9967A}">
      <dgm:prSet/>
      <dgm:spPr/>
      <dgm:t>
        <a:bodyPr/>
        <a:lstStyle/>
        <a:p>
          <a:endParaRPr lang="tr-TR"/>
        </a:p>
      </dgm:t>
    </dgm:pt>
    <dgm:pt modelId="{A19A3145-1BA4-4A37-860D-3EFB04D47ECB}" type="pres">
      <dgm:prSet presAssocID="{79100276-7C00-4DBA-9356-6BE2E60686F1}" presName="compositeShape" presStyleCnt="0">
        <dgm:presLayoutVars>
          <dgm:dir/>
          <dgm:resizeHandles/>
        </dgm:presLayoutVars>
      </dgm:prSet>
      <dgm:spPr/>
    </dgm:pt>
    <dgm:pt modelId="{AA605E20-3F4C-42E1-A4BA-0A62DF24BE0B}" type="pres">
      <dgm:prSet presAssocID="{79100276-7C00-4DBA-9356-6BE2E60686F1}" presName="pyramid" presStyleLbl="node1" presStyleIdx="0" presStyleCnt="1"/>
      <dgm:spPr/>
    </dgm:pt>
    <dgm:pt modelId="{F27C0EBB-7910-4F6B-A595-DED02F6F3C3E}" type="pres">
      <dgm:prSet presAssocID="{79100276-7C00-4DBA-9356-6BE2E60686F1}" presName="theList" presStyleCnt="0"/>
      <dgm:spPr/>
    </dgm:pt>
    <dgm:pt modelId="{A2888399-9550-43BF-B3E0-4D4D39CBAABE}" type="pres">
      <dgm:prSet presAssocID="{8169512A-F85B-48E1-A5D2-DAC4F4AAE01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403AB0-F803-4849-89C8-446ABD468B89}" type="pres">
      <dgm:prSet presAssocID="{8169512A-F85B-48E1-A5D2-DAC4F4AAE01E}" presName="aSpace" presStyleCnt="0"/>
      <dgm:spPr/>
    </dgm:pt>
    <dgm:pt modelId="{B0EF46B7-CD57-4B90-9FCA-7128FA058994}" type="pres">
      <dgm:prSet presAssocID="{C3DFFD42-F51E-4990-8496-0B99FFAF25E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A935C0-6B28-480D-B336-D6035EC83050}" type="pres">
      <dgm:prSet presAssocID="{C3DFFD42-F51E-4990-8496-0B99FFAF25ED}" presName="aSpace" presStyleCnt="0"/>
      <dgm:spPr/>
    </dgm:pt>
    <dgm:pt modelId="{387C98D9-FA91-468A-97AA-BD86D978F593}" type="pres">
      <dgm:prSet presAssocID="{E66672E4-1453-4A26-9D3A-AF9AC110990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C161E3-FFF3-4B69-9A4D-5882BF0B380F}" type="pres">
      <dgm:prSet presAssocID="{E66672E4-1453-4A26-9D3A-AF9AC110990E}" presName="aSpace" presStyleCnt="0"/>
      <dgm:spPr/>
    </dgm:pt>
  </dgm:ptLst>
  <dgm:cxnLst>
    <dgm:cxn modelId="{EAF94CD2-F848-4A8B-8B56-70CC599F9D05}" srcId="{79100276-7C00-4DBA-9356-6BE2E60686F1}" destId="{8169512A-F85B-48E1-A5D2-DAC4F4AAE01E}" srcOrd="0" destOrd="0" parTransId="{08C50587-B738-4EB7-A53D-CFCE32678137}" sibTransId="{5ED4E00D-D554-4BD0-BDDB-9CE1FE8FC306}"/>
    <dgm:cxn modelId="{F1EFC4E6-E9B2-4698-95E9-C1E9F425F42F}" type="presOf" srcId="{79100276-7C00-4DBA-9356-6BE2E60686F1}" destId="{A19A3145-1BA4-4A37-860D-3EFB04D47ECB}" srcOrd="0" destOrd="0" presId="urn:microsoft.com/office/officeart/2005/8/layout/pyramid2"/>
    <dgm:cxn modelId="{9A8BBAC4-A858-4710-97EA-B6895691B72A}" type="presOf" srcId="{E66672E4-1453-4A26-9D3A-AF9AC110990E}" destId="{387C98D9-FA91-468A-97AA-BD86D978F593}" srcOrd="0" destOrd="0" presId="urn:microsoft.com/office/officeart/2005/8/layout/pyramid2"/>
    <dgm:cxn modelId="{DE6E81AF-DE16-432E-AF76-A80C66C9967A}" srcId="{79100276-7C00-4DBA-9356-6BE2E60686F1}" destId="{E66672E4-1453-4A26-9D3A-AF9AC110990E}" srcOrd="2" destOrd="0" parTransId="{4F4DF2A1-0686-48FD-883A-E92C281BE97B}" sibTransId="{E788D2ED-1773-45C4-ADD7-3096C9D77BE3}"/>
    <dgm:cxn modelId="{5FECCAFA-8BDB-434F-87F4-E6B3920259BE}" srcId="{79100276-7C00-4DBA-9356-6BE2E60686F1}" destId="{C3DFFD42-F51E-4990-8496-0B99FFAF25ED}" srcOrd="1" destOrd="0" parTransId="{7FF61C0F-462A-41AC-842F-2F7B92A05711}" sibTransId="{F003FDAE-BAC8-4F31-85EE-B69435C5004C}"/>
    <dgm:cxn modelId="{9F724DCE-049C-49CC-B82F-E9EB4187FFF0}" type="presOf" srcId="{C3DFFD42-F51E-4990-8496-0B99FFAF25ED}" destId="{B0EF46B7-CD57-4B90-9FCA-7128FA058994}" srcOrd="0" destOrd="0" presId="urn:microsoft.com/office/officeart/2005/8/layout/pyramid2"/>
    <dgm:cxn modelId="{E682362C-B05B-4325-A228-1E0DD36DCFDD}" type="presOf" srcId="{8169512A-F85B-48E1-A5D2-DAC4F4AAE01E}" destId="{A2888399-9550-43BF-B3E0-4D4D39CBAABE}" srcOrd="0" destOrd="0" presId="urn:microsoft.com/office/officeart/2005/8/layout/pyramid2"/>
    <dgm:cxn modelId="{49AAD205-6FF3-48A1-BA58-B2F55713128E}" type="presParOf" srcId="{A19A3145-1BA4-4A37-860D-3EFB04D47ECB}" destId="{AA605E20-3F4C-42E1-A4BA-0A62DF24BE0B}" srcOrd="0" destOrd="0" presId="urn:microsoft.com/office/officeart/2005/8/layout/pyramid2"/>
    <dgm:cxn modelId="{7D084969-D50B-4F58-BE49-EDDA3AB0C40E}" type="presParOf" srcId="{A19A3145-1BA4-4A37-860D-3EFB04D47ECB}" destId="{F27C0EBB-7910-4F6B-A595-DED02F6F3C3E}" srcOrd="1" destOrd="0" presId="urn:microsoft.com/office/officeart/2005/8/layout/pyramid2"/>
    <dgm:cxn modelId="{E91426DA-4C7F-4616-BBF1-222674CA997A}" type="presParOf" srcId="{F27C0EBB-7910-4F6B-A595-DED02F6F3C3E}" destId="{A2888399-9550-43BF-B3E0-4D4D39CBAABE}" srcOrd="0" destOrd="0" presId="urn:microsoft.com/office/officeart/2005/8/layout/pyramid2"/>
    <dgm:cxn modelId="{08353E10-F0EA-40AF-AD91-D9531E1E4302}" type="presParOf" srcId="{F27C0EBB-7910-4F6B-A595-DED02F6F3C3E}" destId="{D3403AB0-F803-4849-89C8-446ABD468B89}" srcOrd="1" destOrd="0" presId="urn:microsoft.com/office/officeart/2005/8/layout/pyramid2"/>
    <dgm:cxn modelId="{A77D9151-4A61-4D4C-8176-A16312746981}" type="presParOf" srcId="{F27C0EBB-7910-4F6B-A595-DED02F6F3C3E}" destId="{B0EF46B7-CD57-4B90-9FCA-7128FA058994}" srcOrd="2" destOrd="0" presId="urn:microsoft.com/office/officeart/2005/8/layout/pyramid2"/>
    <dgm:cxn modelId="{FE84ACBF-E507-442C-8BA6-E93BAB3C377B}" type="presParOf" srcId="{F27C0EBB-7910-4F6B-A595-DED02F6F3C3E}" destId="{27A935C0-6B28-480D-B336-D6035EC83050}" srcOrd="3" destOrd="0" presId="urn:microsoft.com/office/officeart/2005/8/layout/pyramid2"/>
    <dgm:cxn modelId="{8D50CB0B-AD37-460C-837F-939E0A9CAEEA}" type="presParOf" srcId="{F27C0EBB-7910-4F6B-A595-DED02F6F3C3E}" destId="{387C98D9-FA91-468A-97AA-BD86D978F593}" srcOrd="4" destOrd="0" presId="urn:microsoft.com/office/officeart/2005/8/layout/pyramid2"/>
    <dgm:cxn modelId="{B77EE448-CFD3-4DD4-A879-1BA198E3A5B3}" type="presParOf" srcId="{F27C0EBB-7910-4F6B-A595-DED02F6F3C3E}" destId="{6FC161E3-FFF3-4B69-9A4D-5882BF0B380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10019-5B49-46C4-BC08-B74DC5650C4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8765DF3-4100-463F-9226-6D216D7FE14C}">
      <dgm:prSet phldrT="[Metin]"/>
      <dgm:spPr/>
      <dgm:t>
        <a:bodyPr/>
        <a:lstStyle/>
        <a:p>
          <a:r>
            <a:rPr lang="tr-TR" dirty="0"/>
            <a:t>Başvuru Tarihi</a:t>
          </a:r>
        </a:p>
      </dgm:t>
    </dgm:pt>
    <dgm:pt modelId="{4F06F89D-1D23-436F-8E28-8BED2099C5C7}" type="parTrans" cxnId="{BF49D79C-D888-449B-A84F-B93270230107}">
      <dgm:prSet/>
      <dgm:spPr/>
      <dgm:t>
        <a:bodyPr/>
        <a:lstStyle/>
        <a:p>
          <a:endParaRPr lang="tr-TR"/>
        </a:p>
      </dgm:t>
    </dgm:pt>
    <dgm:pt modelId="{A60077B6-B13B-4B54-9473-06B32E19B65F}" type="sibTrans" cxnId="{BF49D79C-D888-449B-A84F-B93270230107}">
      <dgm:prSet/>
      <dgm:spPr/>
      <dgm:t>
        <a:bodyPr/>
        <a:lstStyle/>
        <a:p>
          <a:endParaRPr lang="tr-TR"/>
        </a:p>
      </dgm:t>
    </dgm:pt>
    <dgm:pt modelId="{D22DD96E-ECCF-440E-9690-6A1261079A04}">
      <dgm:prSet phldrT="[Metin]"/>
      <dgm:spPr/>
      <dgm:t>
        <a:bodyPr/>
        <a:lstStyle/>
        <a:p>
          <a:r>
            <a:rPr lang="tr-TR" dirty="0"/>
            <a:t>Henüz belli değil.</a:t>
          </a:r>
        </a:p>
      </dgm:t>
    </dgm:pt>
    <dgm:pt modelId="{600343E9-AE11-42A3-BD87-7A2EC01B5895}" type="parTrans" cxnId="{85E1AF12-EF63-486D-B18F-AABCD0BE9CAE}">
      <dgm:prSet/>
      <dgm:spPr/>
      <dgm:t>
        <a:bodyPr/>
        <a:lstStyle/>
        <a:p>
          <a:endParaRPr lang="tr-TR"/>
        </a:p>
      </dgm:t>
    </dgm:pt>
    <dgm:pt modelId="{14E0B62D-2E26-46A7-B569-DD799FDC9BF7}" type="sibTrans" cxnId="{85E1AF12-EF63-486D-B18F-AABCD0BE9CAE}">
      <dgm:prSet/>
      <dgm:spPr/>
      <dgm:t>
        <a:bodyPr/>
        <a:lstStyle/>
        <a:p>
          <a:endParaRPr lang="tr-TR"/>
        </a:p>
      </dgm:t>
    </dgm:pt>
    <dgm:pt modelId="{AAD8D6CB-D598-451B-BBB7-6859AE9F197B}">
      <dgm:prSet phldrT="[Metin]"/>
      <dgm:spPr/>
      <dgm:t>
        <a:bodyPr/>
        <a:lstStyle/>
        <a:p>
          <a:r>
            <a:rPr lang="tr-TR" dirty="0"/>
            <a:t>Sınav Tarihi</a:t>
          </a:r>
        </a:p>
      </dgm:t>
    </dgm:pt>
    <dgm:pt modelId="{92B39E40-0116-43F6-B50B-61C0A6D0937D}" type="parTrans" cxnId="{44DBA0EE-9116-44FC-B890-A60C437B6F64}">
      <dgm:prSet/>
      <dgm:spPr/>
      <dgm:t>
        <a:bodyPr/>
        <a:lstStyle/>
        <a:p>
          <a:endParaRPr lang="tr-TR"/>
        </a:p>
      </dgm:t>
    </dgm:pt>
    <dgm:pt modelId="{7C9B381E-E56E-46B5-A8AD-F5E974DBDB2C}" type="sibTrans" cxnId="{44DBA0EE-9116-44FC-B890-A60C437B6F64}">
      <dgm:prSet/>
      <dgm:spPr/>
      <dgm:t>
        <a:bodyPr/>
        <a:lstStyle/>
        <a:p>
          <a:endParaRPr lang="tr-TR"/>
        </a:p>
      </dgm:t>
    </dgm:pt>
    <dgm:pt modelId="{23C3B16A-B754-476D-A2B8-52AAEE21AB32}">
      <dgm:prSet phldrT="[Metin]"/>
      <dgm:spPr/>
      <dgm:t>
        <a:bodyPr/>
        <a:lstStyle/>
        <a:p>
          <a:r>
            <a:rPr lang="tr-TR" dirty="0" smtClean="0"/>
            <a:t>6 HAZİRAN 2021</a:t>
          </a:r>
          <a:endParaRPr lang="tr-TR" dirty="0"/>
        </a:p>
      </dgm:t>
    </dgm:pt>
    <dgm:pt modelId="{87F3E71E-905B-4DA8-B50F-74E6ACFA67DC}" type="parTrans" cxnId="{1242A272-CF61-40B4-82AA-CEED4B4C2AB9}">
      <dgm:prSet/>
      <dgm:spPr/>
      <dgm:t>
        <a:bodyPr/>
        <a:lstStyle/>
        <a:p>
          <a:endParaRPr lang="tr-TR"/>
        </a:p>
      </dgm:t>
    </dgm:pt>
    <dgm:pt modelId="{B7FAE4BD-3F0C-4911-993A-505F06999130}" type="sibTrans" cxnId="{1242A272-CF61-40B4-82AA-CEED4B4C2AB9}">
      <dgm:prSet/>
      <dgm:spPr/>
      <dgm:t>
        <a:bodyPr/>
        <a:lstStyle/>
        <a:p>
          <a:endParaRPr lang="tr-TR"/>
        </a:p>
      </dgm:t>
    </dgm:pt>
    <dgm:pt modelId="{6AD62F0E-577E-4D86-A185-E688FDBE1EE7}">
      <dgm:prSet phldrT="[Metin]"/>
      <dgm:spPr/>
      <dgm:t>
        <a:bodyPr/>
        <a:lstStyle/>
        <a:p>
          <a:r>
            <a:rPr lang="tr-TR" dirty="0"/>
            <a:t>Sınav Sonucunun açıklanması ve tercih işlemleri</a:t>
          </a:r>
        </a:p>
      </dgm:t>
    </dgm:pt>
    <dgm:pt modelId="{A3D0B23A-F1C6-43BE-8C78-959809FE2447}" type="parTrans" cxnId="{A2832D66-E2B8-4D04-A45A-831A805B90CA}">
      <dgm:prSet/>
      <dgm:spPr/>
      <dgm:t>
        <a:bodyPr/>
        <a:lstStyle/>
        <a:p>
          <a:endParaRPr lang="tr-TR"/>
        </a:p>
      </dgm:t>
    </dgm:pt>
    <dgm:pt modelId="{747C5639-E2AD-489D-80D6-F2BF647185D8}" type="sibTrans" cxnId="{A2832D66-E2B8-4D04-A45A-831A805B90CA}">
      <dgm:prSet/>
      <dgm:spPr/>
      <dgm:t>
        <a:bodyPr/>
        <a:lstStyle/>
        <a:p>
          <a:endParaRPr lang="tr-TR"/>
        </a:p>
      </dgm:t>
    </dgm:pt>
    <dgm:pt modelId="{BE5B32B2-9F85-41A8-9B62-EB041C5DA79A}">
      <dgm:prSet phldrT="[Metin]"/>
      <dgm:spPr/>
      <dgm:t>
        <a:bodyPr/>
        <a:lstStyle/>
        <a:p>
          <a:r>
            <a:rPr lang="tr-TR" dirty="0"/>
            <a:t>Haziran sonunda sonuçlar açıklanır</a:t>
          </a:r>
        </a:p>
      </dgm:t>
    </dgm:pt>
    <dgm:pt modelId="{00376411-76E3-4920-ADEF-5FB50B667376}" type="parTrans" cxnId="{F8552533-288D-418F-8FF3-A26C5ED4F77E}">
      <dgm:prSet/>
      <dgm:spPr/>
      <dgm:t>
        <a:bodyPr/>
        <a:lstStyle/>
        <a:p>
          <a:endParaRPr lang="tr-TR"/>
        </a:p>
      </dgm:t>
    </dgm:pt>
    <dgm:pt modelId="{CB87D159-8A43-493B-B666-BB338693451C}" type="sibTrans" cxnId="{F8552533-288D-418F-8FF3-A26C5ED4F77E}">
      <dgm:prSet/>
      <dgm:spPr/>
      <dgm:t>
        <a:bodyPr/>
        <a:lstStyle/>
        <a:p>
          <a:endParaRPr lang="tr-TR"/>
        </a:p>
      </dgm:t>
    </dgm:pt>
    <dgm:pt modelId="{611E6D8A-99EA-4E52-8BFC-1A7A66561370}">
      <dgm:prSet phldrT="[Metin]"/>
      <dgm:spPr/>
      <dgm:t>
        <a:bodyPr/>
        <a:lstStyle/>
        <a:p>
          <a:r>
            <a:rPr lang="tr-TR" dirty="0"/>
            <a:t>Temmuzda tercih işlemleri yapılır.</a:t>
          </a:r>
        </a:p>
      </dgm:t>
    </dgm:pt>
    <dgm:pt modelId="{D3BF7138-75AC-4E16-B905-4B3513F2C8C8}" type="parTrans" cxnId="{D6F7BEB8-D5DE-42A5-86EB-F5982C4980F5}">
      <dgm:prSet/>
      <dgm:spPr/>
      <dgm:t>
        <a:bodyPr/>
        <a:lstStyle/>
        <a:p>
          <a:endParaRPr lang="tr-TR"/>
        </a:p>
      </dgm:t>
    </dgm:pt>
    <dgm:pt modelId="{29004CC6-D441-40B2-81E8-B5250F12A380}" type="sibTrans" cxnId="{D6F7BEB8-D5DE-42A5-86EB-F5982C4980F5}">
      <dgm:prSet/>
      <dgm:spPr/>
      <dgm:t>
        <a:bodyPr/>
        <a:lstStyle/>
        <a:p>
          <a:endParaRPr lang="tr-TR"/>
        </a:p>
      </dgm:t>
    </dgm:pt>
    <dgm:pt modelId="{E2E83E7F-62BD-4FA3-9613-90FCA75EF564}" type="pres">
      <dgm:prSet presAssocID="{EF010019-5B49-46C4-BC08-B74DC5650C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7F156AA-E23B-4616-8213-A33BCD876740}" type="pres">
      <dgm:prSet presAssocID="{38765DF3-4100-463F-9226-6D216D7FE14C}" presName="composite" presStyleCnt="0"/>
      <dgm:spPr/>
    </dgm:pt>
    <dgm:pt modelId="{9A98D2A8-B696-4CAB-9DB5-2330D77FC202}" type="pres">
      <dgm:prSet presAssocID="{38765DF3-4100-463F-9226-6D216D7FE14C}" presName="parTx" presStyleLbl="alignNode1" presStyleIdx="0" presStyleCnt="3" custLinFactNeighborX="-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AC0F80-522E-4B54-B8B6-E44D6AE8F49F}" type="pres">
      <dgm:prSet presAssocID="{38765DF3-4100-463F-9226-6D216D7FE14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A4695D-D371-4F02-B8C9-251A94DA6947}" type="pres">
      <dgm:prSet presAssocID="{A60077B6-B13B-4B54-9473-06B32E19B65F}" presName="space" presStyleCnt="0"/>
      <dgm:spPr/>
    </dgm:pt>
    <dgm:pt modelId="{21562B07-81CB-440C-AEFB-5518C6EC1FB8}" type="pres">
      <dgm:prSet presAssocID="{AAD8D6CB-D598-451B-BBB7-6859AE9F197B}" presName="composite" presStyleCnt="0"/>
      <dgm:spPr/>
    </dgm:pt>
    <dgm:pt modelId="{68291393-93D3-4D73-9EA8-46944F00323A}" type="pres">
      <dgm:prSet presAssocID="{AAD8D6CB-D598-451B-BBB7-6859AE9F197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1D2EFD-763A-4E14-A338-C10CD60C879E}" type="pres">
      <dgm:prSet presAssocID="{AAD8D6CB-D598-451B-BBB7-6859AE9F197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3FFA3F-6007-49D7-8F42-D80AD4F513FB}" type="pres">
      <dgm:prSet presAssocID="{7C9B381E-E56E-46B5-A8AD-F5E974DBDB2C}" presName="space" presStyleCnt="0"/>
      <dgm:spPr/>
    </dgm:pt>
    <dgm:pt modelId="{2B5270DA-BC3C-47C4-B648-BCAE8E967D41}" type="pres">
      <dgm:prSet presAssocID="{6AD62F0E-577E-4D86-A185-E688FDBE1EE7}" presName="composite" presStyleCnt="0"/>
      <dgm:spPr/>
    </dgm:pt>
    <dgm:pt modelId="{B06E0AA2-646B-48D8-A99F-B1620B996A88}" type="pres">
      <dgm:prSet presAssocID="{6AD62F0E-577E-4D86-A185-E688FDBE1E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A27F90-B02E-4DFB-B4E5-888837684DA9}" type="pres">
      <dgm:prSet presAssocID="{6AD62F0E-577E-4D86-A185-E688FDBE1EE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E1AF12-EF63-486D-B18F-AABCD0BE9CAE}" srcId="{38765DF3-4100-463F-9226-6D216D7FE14C}" destId="{D22DD96E-ECCF-440E-9690-6A1261079A04}" srcOrd="0" destOrd="0" parTransId="{600343E9-AE11-42A3-BD87-7A2EC01B5895}" sibTransId="{14E0B62D-2E26-46A7-B569-DD799FDC9BF7}"/>
    <dgm:cxn modelId="{D6F7BEB8-D5DE-42A5-86EB-F5982C4980F5}" srcId="{6AD62F0E-577E-4D86-A185-E688FDBE1EE7}" destId="{611E6D8A-99EA-4E52-8BFC-1A7A66561370}" srcOrd="1" destOrd="0" parTransId="{D3BF7138-75AC-4E16-B905-4B3513F2C8C8}" sibTransId="{29004CC6-D441-40B2-81E8-B5250F12A380}"/>
    <dgm:cxn modelId="{A2832D66-E2B8-4D04-A45A-831A805B90CA}" srcId="{EF010019-5B49-46C4-BC08-B74DC5650C43}" destId="{6AD62F0E-577E-4D86-A185-E688FDBE1EE7}" srcOrd="2" destOrd="0" parTransId="{A3D0B23A-F1C6-43BE-8C78-959809FE2447}" sibTransId="{747C5639-E2AD-489D-80D6-F2BF647185D8}"/>
    <dgm:cxn modelId="{0DB18B45-4EB3-49C2-9027-9A57E4C0302A}" type="presOf" srcId="{BE5B32B2-9F85-41A8-9B62-EB041C5DA79A}" destId="{2FA27F90-B02E-4DFB-B4E5-888837684DA9}" srcOrd="0" destOrd="0" presId="urn:microsoft.com/office/officeart/2005/8/layout/hList1"/>
    <dgm:cxn modelId="{F8552533-288D-418F-8FF3-A26C5ED4F77E}" srcId="{6AD62F0E-577E-4D86-A185-E688FDBE1EE7}" destId="{BE5B32B2-9F85-41A8-9B62-EB041C5DA79A}" srcOrd="0" destOrd="0" parTransId="{00376411-76E3-4920-ADEF-5FB50B667376}" sibTransId="{CB87D159-8A43-493B-B666-BB338693451C}"/>
    <dgm:cxn modelId="{B12B1BD1-2645-4276-A62A-AB62BBED12EF}" type="presOf" srcId="{6AD62F0E-577E-4D86-A185-E688FDBE1EE7}" destId="{B06E0AA2-646B-48D8-A99F-B1620B996A88}" srcOrd="0" destOrd="0" presId="urn:microsoft.com/office/officeart/2005/8/layout/hList1"/>
    <dgm:cxn modelId="{BB7342A5-57AD-4AF3-AACF-870547E93313}" type="presOf" srcId="{EF010019-5B49-46C4-BC08-B74DC5650C43}" destId="{E2E83E7F-62BD-4FA3-9613-90FCA75EF564}" srcOrd="0" destOrd="0" presId="urn:microsoft.com/office/officeart/2005/8/layout/hList1"/>
    <dgm:cxn modelId="{7D400BD1-376D-4E35-9D07-9EF8CB1C082E}" type="presOf" srcId="{AAD8D6CB-D598-451B-BBB7-6859AE9F197B}" destId="{68291393-93D3-4D73-9EA8-46944F00323A}" srcOrd="0" destOrd="0" presId="urn:microsoft.com/office/officeart/2005/8/layout/hList1"/>
    <dgm:cxn modelId="{44DBA0EE-9116-44FC-B890-A60C437B6F64}" srcId="{EF010019-5B49-46C4-BC08-B74DC5650C43}" destId="{AAD8D6CB-D598-451B-BBB7-6859AE9F197B}" srcOrd="1" destOrd="0" parTransId="{92B39E40-0116-43F6-B50B-61C0A6D0937D}" sibTransId="{7C9B381E-E56E-46B5-A8AD-F5E974DBDB2C}"/>
    <dgm:cxn modelId="{1185B850-3E71-4481-8B7E-8F2A12B91158}" type="presOf" srcId="{38765DF3-4100-463F-9226-6D216D7FE14C}" destId="{9A98D2A8-B696-4CAB-9DB5-2330D77FC202}" srcOrd="0" destOrd="0" presId="urn:microsoft.com/office/officeart/2005/8/layout/hList1"/>
    <dgm:cxn modelId="{89C27CFE-9CF0-4FE8-B520-E2F7AEDCE8CF}" type="presOf" srcId="{D22DD96E-ECCF-440E-9690-6A1261079A04}" destId="{FAAC0F80-522E-4B54-B8B6-E44D6AE8F49F}" srcOrd="0" destOrd="0" presId="urn:microsoft.com/office/officeart/2005/8/layout/hList1"/>
    <dgm:cxn modelId="{BF49D79C-D888-449B-A84F-B93270230107}" srcId="{EF010019-5B49-46C4-BC08-B74DC5650C43}" destId="{38765DF3-4100-463F-9226-6D216D7FE14C}" srcOrd="0" destOrd="0" parTransId="{4F06F89D-1D23-436F-8E28-8BED2099C5C7}" sibTransId="{A60077B6-B13B-4B54-9473-06B32E19B65F}"/>
    <dgm:cxn modelId="{8E908EA4-FC6E-427E-8F21-1E6262C0CB20}" type="presOf" srcId="{23C3B16A-B754-476D-A2B8-52AAEE21AB32}" destId="{4D1D2EFD-763A-4E14-A338-C10CD60C879E}" srcOrd="0" destOrd="0" presId="urn:microsoft.com/office/officeart/2005/8/layout/hList1"/>
    <dgm:cxn modelId="{90E0A7BF-2E6A-49F8-98A4-719B309916D1}" type="presOf" srcId="{611E6D8A-99EA-4E52-8BFC-1A7A66561370}" destId="{2FA27F90-B02E-4DFB-B4E5-888837684DA9}" srcOrd="0" destOrd="1" presId="urn:microsoft.com/office/officeart/2005/8/layout/hList1"/>
    <dgm:cxn modelId="{1242A272-CF61-40B4-82AA-CEED4B4C2AB9}" srcId="{AAD8D6CB-D598-451B-BBB7-6859AE9F197B}" destId="{23C3B16A-B754-476D-A2B8-52AAEE21AB32}" srcOrd="0" destOrd="0" parTransId="{87F3E71E-905B-4DA8-B50F-74E6ACFA67DC}" sibTransId="{B7FAE4BD-3F0C-4911-993A-505F06999130}"/>
    <dgm:cxn modelId="{E492955B-FAB9-44E1-9F28-77873DFEBD1B}" type="presParOf" srcId="{E2E83E7F-62BD-4FA3-9613-90FCA75EF564}" destId="{37F156AA-E23B-4616-8213-A33BCD876740}" srcOrd="0" destOrd="0" presId="urn:microsoft.com/office/officeart/2005/8/layout/hList1"/>
    <dgm:cxn modelId="{1034959B-3BE1-46EA-AA29-88AD4426D6EF}" type="presParOf" srcId="{37F156AA-E23B-4616-8213-A33BCD876740}" destId="{9A98D2A8-B696-4CAB-9DB5-2330D77FC202}" srcOrd="0" destOrd="0" presId="urn:microsoft.com/office/officeart/2005/8/layout/hList1"/>
    <dgm:cxn modelId="{29F4422F-A922-4FE6-96CA-6A032FF00C3D}" type="presParOf" srcId="{37F156AA-E23B-4616-8213-A33BCD876740}" destId="{FAAC0F80-522E-4B54-B8B6-E44D6AE8F49F}" srcOrd="1" destOrd="0" presId="urn:microsoft.com/office/officeart/2005/8/layout/hList1"/>
    <dgm:cxn modelId="{E1F6F0F6-0CCF-48C6-AA03-DF43CA1FDDA1}" type="presParOf" srcId="{E2E83E7F-62BD-4FA3-9613-90FCA75EF564}" destId="{14A4695D-D371-4F02-B8C9-251A94DA6947}" srcOrd="1" destOrd="0" presId="urn:microsoft.com/office/officeart/2005/8/layout/hList1"/>
    <dgm:cxn modelId="{B0BFD256-A20E-4713-96D3-270730F1F83F}" type="presParOf" srcId="{E2E83E7F-62BD-4FA3-9613-90FCA75EF564}" destId="{21562B07-81CB-440C-AEFB-5518C6EC1FB8}" srcOrd="2" destOrd="0" presId="urn:microsoft.com/office/officeart/2005/8/layout/hList1"/>
    <dgm:cxn modelId="{8ABB1C3A-7943-48DF-87D8-9EC84E7E6F70}" type="presParOf" srcId="{21562B07-81CB-440C-AEFB-5518C6EC1FB8}" destId="{68291393-93D3-4D73-9EA8-46944F00323A}" srcOrd="0" destOrd="0" presId="urn:microsoft.com/office/officeart/2005/8/layout/hList1"/>
    <dgm:cxn modelId="{B18E9F6D-0C49-4293-BDE8-D94387D9B3F2}" type="presParOf" srcId="{21562B07-81CB-440C-AEFB-5518C6EC1FB8}" destId="{4D1D2EFD-763A-4E14-A338-C10CD60C879E}" srcOrd="1" destOrd="0" presId="urn:microsoft.com/office/officeart/2005/8/layout/hList1"/>
    <dgm:cxn modelId="{EEAC74C4-833A-4277-B0A2-9FAAAFA6AB25}" type="presParOf" srcId="{E2E83E7F-62BD-4FA3-9613-90FCA75EF564}" destId="{F43FFA3F-6007-49D7-8F42-D80AD4F513FB}" srcOrd="3" destOrd="0" presId="urn:microsoft.com/office/officeart/2005/8/layout/hList1"/>
    <dgm:cxn modelId="{2F9F3F26-E744-41E6-A2FC-BC88E5CBAFBD}" type="presParOf" srcId="{E2E83E7F-62BD-4FA3-9613-90FCA75EF564}" destId="{2B5270DA-BC3C-47C4-B648-BCAE8E967D41}" srcOrd="4" destOrd="0" presId="urn:microsoft.com/office/officeart/2005/8/layout/hList1"/>
    <dgm:cxn modelId="{8BF5FF49-A3C0-4BE0-BD66-700E635FD562}" type="presParOf" srcId="{2B5270DA-BC3C-47C4-B648-BCAE8E967D41}" destId="{B06E0AA2-646B-48D8-A99F-B1620B996A88}" srcOrd="0" destOrd="0" presId="urn:microsoft.com/office/officeart/2005/8/layout/hList1"/>
    <dgm:cxn modelId="{26563CE5-113E-489E-ACFD-ADD9F7432117}" type="presParOf" srcId="{2B5270DA-BC3C-47C4-B648-BCAE8E967D41}" destId="{2FA27F90-B02E-4DFB-B4E5-888837684D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25CCE0-FF97-4DBA-B146-A0D80514978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6DEC8549-BEF5-4BF0-B4CC-47F5975785BC}">
      <dgm:prSet phldrT="[Metin]"/>
      <dgm:spPr/>
      <dgm:t>
        <a:bodyPr/>
        <a:lstStyle/>
        <a:p>
          <a:r>
            <a:rPr lang="tr-TR" dirty="0"/>
            <a:t>Sınav Süresi</a:t>
          </a:r>
        </a:p>
      </dgm:t>
    </dgm:pt>
    <dgm:pt modelId="{198424D3-BD53-4690-8E1D-086629DC9D74}" type="parTrans" cxnId="{46377822-282D-457E-BACD-9F1E97A368FB}">
      <dgm:prSet/>
      <dgm:spPr/>
      <dgm:t>
        <a:bodyPr/>
        <a:lstStyle/>
        <a:p>
          <a:endParaRPr lang="tr-TR"/>
        </a:p>
      </dgm:t>
    </dgm:pt>
    <dgm:pt modelId="{07E937DF-C1E9-4F40-8CF1-98F45B94A6B7}" type="sibTrans" cxnId="{46377822-282D-457E-BACD-9F1E97A368FB}">
      <dgm:prSet/>
      <dgm:spPr/>
      <dgm:t>
        <a:bodyPr/>
        <a:lstStyle/>
        <a:p>
          <a:endParaRPr lang="tr-TR"/>
        </a:p>
      </dgm:t>
    </dgm:pt>
    <dgm:pt modelId="{B7DB1CDB-212F-4A63-8514-5D577B02C18A}">
      <dgm:prSet phldrT="[Metin]"/>
      <dgm:spPr/>
      <dgm:t>
        <a:bodyPr/>
        <a:lstStyle/>
        <a:p>
          <a:r>
            <a:rPr lang="tr-TR" dirty="0"/>
            <a:t>Soru Sayısı</a:t>
          </a:r>
        </a:p>
      </dgm:t>
    </dgm:pt>
    <dgm:pt modelId="{8019CC7E-F91F-4FCF-91C3-92C6351B4FCD}" type="parTrans" cxnId="{A1D205AD-20EF-4A30-AFE5-4D471776E216}">
      <dgm:prSet/>
      <dgm:spPr/>
      <dgm:t>
        <a:bodyPr/>
        <a:lstStyle/>
        <a:p>
          <a:endParaRPr lang="tr-TR"/>
        </a:p>
      </dgm:t>
    </dgm:pt>
    <dgm:pt modelId="{9D0A970A-AAD6-4CD0-BD4D-7751B0AFCCCD}" type="sibTrans" cxnId="{A1D205AD-20EF-4A30-AFE5-4D471776E216}">
      <dgm:prSet/>
      <dgm:spPr/>
      <dgm:t>
        <a:bodyPr/>
        <a:lstStyle/>
        <a:p>
          <a:endParaRPr lang="tr-TR"/>
        </a:p>
      </dgm:t>
    </dgm:pt>
    <dgm:pt modelId="{E877D900-C6D6-45DE-BB82-44EF4EC9C73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5400" dirty="0"/>
            <a:t>155 Dakika</a:t>
          </a:r>
        </a:p>
      </dgm:t>
    </dgm:pt>
    <dgm:pt modelId="{8BFE95CC-A8B1-475E-ADA2-6420831FFCA7}" type="parTrans" cxnId="{16C269E6-10AF-45F0-A0CC-9F7914E3886D}">
      <dgm:prSet/>
      <dgm:spPr/>
      <dgm:t>
        <a:bodyPr/>
        <a:lstStyle/>
        <a:p>
          <a:endParaRPr lang="tr-TR"/>
        </a:p>
      </dgm:t>
    </dgm:pt>
    <dgm:pt modelId="{5719542C-CD40-4314-8F19-957001A9D406}" type="sibTrans" cxnId="{16C269E6-10AF-45F0-A0CC-9F7914E3886D}">
      <dgm:prSet/>
      <dgm:spPr/>
      <dgm:t>
        <a:bodyPr/>
        <a:lstStyle/>
        <a:p>
          <a:endParaRPr lang="tr-TR"/>
        </a:p>
      </dgm:t>
    </dgm:pt>
    <dgm:pt modelId="{D395C180-19D8-49C6-A342-D74AAF3EDA4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5400" dirty="0"/>
            <a:t>90 Soru</a:t>
          </a:r>
        </a:p>
      </dgm:t>
    </dgm:pt>
    <dgm:pt modelId="{4F9DB1B6-9A4E-42E0-9C50-21B8E38047D6}" type="parTrans" cxnId="{E4B5F827-0B43-4B74-BB7A-C7E49A336693}">
      <dgm:prSet/>
      <dgm:spPr/>
      <dgm:t>
        <a:bodyPr/>
        <a:lstStyle/>
        <a:p>
          <a:endParaRPr lang="tr-TR"/>
        </a:p>
      </dgm:t>
    </dgm:pt>
    <dgm:pt modelId="{A33466D7-3810-43CB-9BC9-DAFA5AF79F84}" type="sibTrans" cxnId="{E4B5F827-0B43-4B74-BB7A-C7E49A336693}">
      <dgm:prSet/>
      <dgm:spPr/>
      <dgm:t>
        <a:bodyPr/>
        <a:lstStyle/>
        <a:p>
          <a:endParaRPr lang="tr-TR"/>
        </a:p>
      </dgm:t>
    </dgm:pt>
    <dgm:pt modelId="{95BBA62D-228F-40F1-BBB7-118CDDF13488}" type="pres">
      <dgm:prSet presAssocID="{B725CCE0-FF97-4DBA-B146-A0D80514978F}" presName="diagram" presStyleCnt="0">
        <dgm:presLayoutVars>
          <dgm:dir/>
          <dgm:animLvl val="lvl"/>
          <dgm:resizeHandles val="exact"/>
        </dgm:presLayoutVars>
      </dgm:prSet>
      <dgm:spPr/>
    </dgm:pt>
    <dgm:pt modelId="{485A3D98-3205-439F-8F4C-EEFD678C2480}" type="pres">
      <dgm:prSet presAssocID="{6DEC8549-BEF5-4BF0-B4CC-47F5975785BC}" presName="compNode" presStyleCnt="0"/>
      <dgm:spPr/>
    </dgm:pt>
    <dgm:pt modelId="{84D628FF-CAAC-48D4-8CBC-449A573DCD84}" type="pres">
      <dgm:prSet presAssocID="{6DEC8549-BEF5-4BF0-B4CC-47F5975785BC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8154D4-C186-4D0F-B578-8AC6262FCE20}" type="pres">
      <dgm:prSet presAssocID="{6DEC8549-BEF5-4BF0-B4CC-47F5975785B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26ECC1-9D6D-4A1F-ADAE-1A51528276B3}" type="pres">
      <dgm:prSet presAssocID="{6DEC8549-BEF5-4BF0-B4CC-47F5975785BC}" presName="parentRect" presStyleLbl="alignNode1" presStyleIdx="0" presStyleCnt="2"/>
      <dgm:spPr/>
      <dgm:t>
        <a:bodyPr/>
        <a:lstStyle/>
        <a:p>
          <a:endParaRPr lang="tr-TR"/>
        </a:p>
      </dgm:t>
    </dgm:pt>
    <dgm:pt modelId="{2ED7A7EB-73C2-4D9C-897D-3144A6FB9AFD}" type="pres">
      <dgm:prSet presAssocID="{6DEC8549-BEF5-4BF0-B4CC-47F5975785BC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E2E9DF0-6AF9-431F-AFF6-3A9F69915C68}" type="pres">
      <dgm:prSet presAssocID="{07E937DF-C1E9-4F40-8CF1-98F45B94A6B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AFF7DC1E-B2AB-41E4-ACEA-86E04944E5BD}" type="pres">
      <dgm:prSet presAssocID="{B7DB1CDB-212F-4A63-8514-5D577B02C18A}" presName="compNode" presStyleCnt="0"/>
      <dgm:spPr/>
    </dgm:pt>
    <dgm:pt modelId="{06E6AAA5-68E2-4302-B135-C35E2FE7A5F6}" type="pres">
      <dgm:prSet presAssocID="{B7DB1CDB-212F-4A63-8514-5D577B02C18A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B240FC-7088-452E-8C4E-6D2FAD2C5B6F}" type="pres">
      <dgm:prSet presAssocID="{B7DB1CDB-212F-4A63-8514-5D577B02C1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7A18EB-84C8-4EA0-8363-F2ECD9A85BF4}" type="pres">
      <dgm:prSet presAssocID="{B7DB1CDB-212F-4A63-8514-5D577B02C18A}" presName="parentRect" presStyleLbl="alignNode1" presStyleIdx="1" presStyleCnt="2"/>
      <dgm:spPr/>
      <dgm:t>
        <a:bodyPr/>
        <a:lstStyle/>
        <a:p>
          <a:endParaRPr lang="tr-TR"/>
        </a:p>
      </dgm:t>
    </dgm:pt>
    <dgm:pt modelId="{467A81BC-6164-403E-9976-312D75A13C05}" type="pres">
      <dgm:prSet presAssocID="{B7DB1CDB-212F-4A63-8514-5D577B02C18A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3A6241E-3B4E-4477-9746-FA3BBC388839}" type="presOf" srcId="{07E937DF-C1E9-4F40-8CF1-98F45B94A6B7}" destId="{8E2E9DF0-6AF9-431F-AFF6-3A9F69915C68}" srcOrd="0" destOrd="0" presId="urn:microsoft.com/office/officeart/2005/8/layout/bList2"/>
    <dgm:cxn modelId="{1D7C66FC-91C8-4B2B-ADFB-1EAE4E5C24B8}" type="presOf" srcId="{E877D900-C6D6-45DE-BB82-44EF4EC9C73E}" destId="{84D628FF-CAAC-48D4-8CBC-449A573DCD84}" srcOrd="0" destOrd="0" presId="urn:microsoft.com/office/officeart/2005/8/layout/bList2"/>
    <dgm:cxn modelId="{9688E180-E85B-4BE5-A716-E067A684D061}" type="presOf" srcId="{6DEC8549-BEF5-4BF0-B4CC-47F5975785BC}" destId="{318154D4-C186-4D0F-B578-8AC6262FCE20}" srcOrd="0" destOrd="0" presId="urn:microsoft.com/office/officeart/2005/8/layout/bList2"/>
    <dgm:cxn modelId="{FF62092B-46BB-4F8E-AE33-D62ED50FC4C2}" type="presOf" srcId="{B7DB1CDB-212F-4A63-8514-5D577B02C18A}" destId="{46B240FC-7088-452E-8C4E-6D2FAD2C5B6F}" srcOrd="0" destOrd="0" presId="urn:microsoft.com/office/officeart/2005/8/layout/bList2"/>
    <dgm:cxn modelId="{46377822-282D-457E-BACD-9F1E97A368FB}" srcId="{B725CCE0-FF97-4DBA-B146-A0D80514978F}" destId="{6DEC8549-BEF5-4BF0-B4CC-47F5975785BC}" srcOrd="0" destOrd="0" parTransId="{198424D3-BD53-4690-8E1D-086629DC9D74}" sibTransId="{07E937DF-C1E9-4F40-8CF1-98F45B94A6B7}"/>
    <dgm:cxn modelId="{E80073FC-CD47-49A2-9F54-7AF7C8109049}" type="presOf" srcId="{B7DB1CDB-212F-4A63-8514-5D577B02C18A}" destId="{677A18EB-84C8-4EA0-8363-F2ECD9A85BF4}" srcOrd="1" destOrd="0" presId="urn:microsoft.com/office/officeart/2005/8/layout/bList2"/>
    <dgm:cxn modelId="{A1D205AD-20EF-4A30-AFE5-4D471776E216}" srcId="{B725CCE0-FF97-4DBA-B146-A0D80514978F}" destId="{B7DB1CDB-212F-4A63-8514-5D577B02C18A}" srcOrd="1" destOrd="0" parTransId="{8019CC7E-F91F-4FCF-91C3-92C6351B4FCD}" sibTransId="{9D0A970A-AAD6-4CD0-BD4D-7751B0AFCCCD}"/>
    <dgm:cxn modelId="{16C269E6-10AF-45F0-A0CC-9F7914E3886D}" srcId="{6DEC8549-BEF5-4BF0-B4CC-47F5975785BC}" destId="{E877D900-C6D6-45DE-BB82-44EF4EC9C73E}" srcOrd="0" destOrd="0" parTransId="{8BFE95CC-A8B1-475E-ADA2-6420831FFCA7}" sibTransId="{5719542C-CD40-4314-8F19-957001A9D406}"/>
    <dgm:cxn modelId="{185DA3D1-E48C-4BB5-8E51-C43C37E37826}" type="presOf" srcId="{6DEC8549-BEF5-4BF0-B4CC-47F5975785BC}" destId="{F426ECC1-9D6D-4A1F-ADAE-1A51528276B3}" srcOrd="1" destOrd="0" presId="urn:microsoft.com/office/officeart/2005/8/layout/bList2"/>
    <dgm:cxn modelId="{373C0872-5B4E-4BA0-BF34-D4F82895E8FC}" type="presOf" srcId="{D395C180-19D8-49C6-A342-D74AAF3EDA43}" destId="{06E6AAA5-68E2-4302-B135-C35E2FE7A5F6}" srcOrd="0" destOrd="0" presId="urn:microsoft.com/office/officeart/2005/8/layout/bList2"/>
    <dgm:cxn modelId="{E4B5F827-0B43-4B74-BB7A-C7E49A336693}" srcId="{B7DB1CDB-212F-4A63-8514-5D577B02C18A}" destId="{D395C180-19D8-49C6-A342-D74AAF3EDA43}" srcOrd="0" destOrd="0" parTransId="{4F9DB1B6-9A4E-42E0-9C50-21B8E38047D6}" sibTransId="{A33466D7-3810-43CB-9BC9-DAFA5AF79F84}"/>
    <dgm:cxn modelId="{450D23DD-4D19-44CB-9E92-E1FB2704617E}" type="presOf" srcId="{B725CCE0-FF97-4DBA-B146-A0D80514978F}" destId="{95BBA62D-228F-40F1-BBB7-118CDDF13488}" srcOrd="0" destOrd="0" presId="urn:microsoft.com/office/officeart/2005/8/layout/bList2"/>
    <dgm:cxn modelId="{BCD929A1-7EC0-4D2D-BA6D-03AEFE37E41F}" type="presParOf" srcId="{95BBA62D-228F-40F1-BBB7-118CDDF13488}" destId="{485A3D98-3205-439F-8F4C-EEFD678C2480}" srcOrd="0" destOrd="0" presId="urn:microsoft.com/office/officeart/2005/8/layout/bList2"/>
    <dgm:cxn modelId="{A37EA8AE-0AC9-4C92-814A-1D2039FF724C}" type="presParOf" srcId="{485A3D98-3205-439F-8F4C-EEFD678C2480}" destId="{84D628FF-CAAC-48D4-8CBC-449A573DCD84}" srcOrd="0" destOrd="0" presId="urn:microsoft.com/office/officeart/2005/8/layout/bList2"/>
    <dgm:cxn modelId="{30286523-527B-4825-9159-D7668B12453D}" type="presParOf" srcId="{485A3D98-3205-439F-8F4C-EEFD678C2480}" destId="{318154D4-C186-4D0F-B578-8AC6262FCE20}" srcOrd="1" destOrd="0" presId="urn:microsoft.com/office/officeart/2005/8/layout/bList2"/>
    <dgm:cxn modelId="{2A10CD0E-4C91-4F0A-92EE-506499013A54}" type="presParOf" srcId="{485A3D98-3205-439F-8F4C-EEFD678C2480}" destId="{F426ECC1-9D6D-4A1F-ADAE-1A51528276B3}" srcOrd="2" destOrd="0" presId="urn:microsoft.com/office/officeart/2005/8/layout/bList2"/>
    <dgm:cxn modelId="{505B6CE0-A9E5-48D5-B0BF-7247D96A173D}" type="presParOf" srcId="{485A3D98-3205-439F-8F4C-EEFD678C2480}" destId="{2ED7A7EB-73C2-4D9C-897D-3144A6FB9AFD}" srcOrd="3" destOrd="0" presId="urn:microsoft.com/office/officeart/2005/8/layout/bList2"/>
    <dgm:cxn modelId="{6046CEE5-7ADF-4B19-ABB3-D0E640BDA254}" type="presParOf" srcId="{95BBA62D-228F-40F1-BBB7-118CDDF13488}" destId="{8E2E9DF0-6AF9-431F-AFF6-3A9F69915C68}" srcOrd="1" destOrd="0" presId="urn:microsoft.com/office/officeart/2005/8/layout/bList2"/>
    <dgm:cxn modelId="{90B38247-E1A2-47E0-B39D-3110B52E5E42}" type="presParOf" srcId="{95BBA62D-228F-40F1-BBB7-118CDDF13488}" destId="{AFF7DC1E-B2AB-41E4-ACEA-86E04944E5BD}" srcOrd="2" destOrd="0" presId="urn:microsoft.com/office/officeart/2005/8/layout/bList2"/>
    <dgm:cxn modelId="{1E4205DD-2E48-4B8B-8CFE-EF4654AA1C13}" type="presParOf" srcId="{AFF7DC1E-B2AB-41E4-ACEA-86E04944E5BD}" destId="{06E6AAA5-68E2-4302-B135-C35E2FE7A5F6}" srcOrd="0" destOrd="0" presId="urn:microsoft.com/office/officeart/2005/8/layout/bList2"/>
    <dgm:cxn modelId="{97AC14D0-8302-4932-95CD-5E546864AE40}" type="presParOf" srcId="{AFF7DC1E-B2AB-41E4-ACEA-86E04944E5BD}" destId="{46B240FC-7088-452E-8C4E-6D2FAD2C5B6F}" srcOrd="1" destOrd="0" presId="urn:microsoft.com/office/officeart/2005/8/layout/bList2"/>
    <dgm:cxn modelId="{80F7A424-BF75-48DA-87B4-C424CD6A5C65}" type="presParOf" srcId="{AFF7DC1E-B2AB-41E4-ACEA-86E04944E5BD}" destId="{677A18EB-84C8-4EA0-8363-F2ECD9A85BF4}" srcOrd="2" destOrd="0" presId="urn:microsoft.com/office/officeart/2005/8/layout/bList2"/>
    <dgm:cxn modelId="{5E835D44-6E3D-45FE-87D6-9A34C3F8BC6D}" type="presParOf" srcId="{AFF7DC1E-B2AB-41E4-ACEA-86E04944E5BD}" destId="{467A81BC-6164-403E-9976-312D75A13C0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05E20-3F4C-42E1-A4BA-0A62DF24BE0B}">
      <dsp:nvSpPr>
        <dsp:cNvPr id="0" name=""/>
        <dsp:cNvSpPr/>
      </dsp:nvSpPr>
      <dsp:spPr>
        <a:xfrm>
          <a:off x="2715767" y="0"/>
          <a:ext cx="4023360" cy="40233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88399-9550-43BF-B3E0-4D4D39CBAABE}">
      <dsp:nvSpPr>
        <dsp:cNvPr id="0" name=""/>
        <dsp:cNvSpPr/>
      </dsp:nvSpPr>
      <dsp:spPr>
        <a:xfrm>
          <a:off x="4727447" y="404496"/>
          <a:ext cx="2615184" cy="952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FEN LİSELERİ</a:t>
          </a:r>
        </a:p>
      </dsp:txBody>
      <dsp:txXfrm>
        <a:off x="4773940" y="450989"/>
        <a:ext cx="2522198" cy="859418"/>
      </dsp:txXfrm>
    </dsp:sp>
    <dsp:sp modelId="{B0EF46B7-CD57-4B90-9FCA-7128FA058994}">
      <dsp:nvSpPr>
        <dsp:cNvPr id="0" name=""/>
        <dsp:cNvSpPr/>
      </dsp:nvSpPr>
      <dsp:spPr>
        <a:xfrm>
          <a:off x="4727447" y="1475952"/>
          <a:ext cx="2615184" cy="952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SOSYAL BİLİMLER LİSELERİ</a:t>
          </a:r>
        </a:p>
      </dsp:txBody>
      <dsp:txXfrm>
        <a:off x="4773940" y="1522445"/>
        <a:ext cx="2522198" cy="859418"/>
      </dsp:txXfrm>
    </dsp:sp>
    <dsp:sp modelId="{387C98D9-FA91-468A-97AA-BD86D978F593}">
      <dsp:nvSpPr>
        <dsp:cNvPr id="0" name=""/>
        <dsp:cNvSpPr/>
      </dsp:nvSpPr>
      <dsp:spPr>
        <a:xfrm>
          <a:off x="4727447" y="2547407"/>
          <a:ext cx="2615184" cy="9524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PROJE OKULLARI</a:t>
          </a:r>
        </a:p>
      </dsp:txBody>
      <dsp:txXfrm>
        <a:off x="4773940" y="2593900"/>
        <a:ext cx="2522198" cy="859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8D2A8-B696-4CAB-9DB5-2330D77FC202}">
      <dsp:nvSpPr>
        <dsp:cNvPr id="0" name=""/>
        <dsp:cNvSpPr/>
      </dsp:nvSpPr>
      <dsp:spPr>
        <a:xfrm>
          <a:off x="0" y="534190"/>
          <a:ext cx="3064668" cy="1209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Başvuru Tarihi</a:t>
          </a:r>
        </a:p>
      </dsp:txBody>
      <dsp:txXfrm>
        <a:off x="0" y="534190"/>
        <a:ext cx="3064668" cy="1209159"/>
      </dsp:txXfrm>
    </dsp:sp>
    <dsp:sp modelId="{FAAC0F80-522E-4B54-B8B6-E44D6AE8F49F}">
      <dsp:nvSpPr>
        <dsp:cNvPr id="0" name=""/>
        <dsp:cNvSpPr/>
      </dsp:nvSpPr>
      <dsp:spPr>
        <a:xfrm>
          <a:off x="3143" y="1743349"/>
          <a:ext cx="3064668" cy="17458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/>
            <a:t>Henüz belli değil.</a:t>
          </a:r>
        </a:p>
      </dsp:txBody>
      <dsp:txXfrm>
        <a:off x="3143" y="1743349"/>
        <a:ext cx="3064668" cy="1745820"/>
      </dsp:txXfrm>
    </dsp:sp>
    <dsp:sp modelId="{68291393-93D3-4D73-9EA8-46944F00323A}">
      <dsp:nvSpPr>
        <dsp:cNvPr id="0" name=""/>
        <dsp:cNvSpPr/>
      </dsp:nvSpPr>
      <dsp:spPr>
        <a:xfrm>
          <a:off x="3496865" y="534190"/>
          <a:ext cx="3064668" cy="1209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Sınav Tarihi</a:t>
          </a:r>
        </a:p>
      </dsp:txBody>
      <dsp:txXfrm>
        <a:off x="3496865" y="534190"/>
        <a:ext cx="3064668" cy="1209159"/>
      </dsp:txXfrm>
    </dsp:sp>
    <dsp:sp modelId="{4D1D2EFD-763A-4E14-A338-C10CD60C879E}">
      <dsp:nvSpPr>
        <dsp:cNvPr id="0" name=""/>
        <dsp:cNvSpPr/>
      </dsp:nvSpPr>
      <dsp:spPr>
        <a:xfrm>
          <a:off x="3496865" y="1743349"/>
          <a:ext cx="3064668" cy="17458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6 HAZİRAN 2021</a:t>
          </a:r>
          <a:endParaRPr lang="tr-TR" sz="2400" kern="1200" dirty="0"/>
        </a:p>
      </dsp:txBody>
      <dsp:txXfrm>
        <a:off x="3496865" y="1743349"/>
        <a:ext cx="3064668" cy="1745820"/>
      </dsp:txXfrm>
    </dsp:sp>
    <dsp:sp modelId="{B06E0AA2-646B-48D8-A99F-B1620B996A88}">
      <dsp:nvSpPr>
        <dsp:cNvPr id="0" name=""/>
        <dsp:cNvSpPr/>
      </dsp:nvSpPr>
      <dsp:spPr>
        <a:xfrm>
          <a:off x="6990588" y="534190"/>
          <a:ext cx="3064668" cy="1209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Sınav Sonucunun açıklanması ve tercih işlemleri</a:t>
          </a:r>
        </a:p>
      </dsp:txBody>
      <dsp:txXfrm>
        <a:off x="6990588" y="534190"/>
        <a:ext cx="3064668" cy="1209159"/>
      </dsp:txXfrm>
    </dsp:sp>
    <dsp:sp modelId="{2FA27F90-B02E-4DFB-B4E5-888837684DA9}">
      <dsp:nvSpPr>
        <dsp:cNvPr id="0" name=""/>
        <dsp:cNvSpPr/>
      </dsp:nvSpPr>
      <dsp:spPr>
        <a:xfrm>
          <a:off x="6990588" y="1743349"/>
          <a:ext cx="3064668" cy="17458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/>
            <a:t>Haziran sonunda sonuçlar açıklanır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/>
            <a:t>Temmuzda tercih işlemleri yapılır.</a:t>
          </a:r>
        </a:p>
      </dsp:txBody>
      <dsp:txXfrm>
        <a:off x="6990588" y="1743349"/>
        <a:ext cx="3064668" cy="1745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628FF-CAAC-48D4-8CBC-449A573DCD84}">
      <dsp:nvSpPr>
        <dsp:cNvPr id="0" name=""/>
        <dsp:cNvSpPr/>
      </dsp:nvSpPr>
      <dsp:spPr>
        <a:xfrm>
          <a:off x="1085666" y="2092"/>
          <a:ext cx="3502657" cy="2614660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205740" rIns="68580" bIns="6858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400" kern="1200" dirty="0"/>
            <a:t>155 Dakika</a:t>
          </a:r>
        </a:p>
      </dsp:txBody>
      <dsp:txXfrm>
        <a:off x="1146931" y="63357"/>
        <a:ext cx="3380127" cy="2553395"/>
      </dsp:txXfrm>
    </dsp:sp>
    <dsp:sp modelId="{F426ECC1-9D6D-4A1F-ADAE-1A51528276B3}">
      <dsp:nvSpPr>
        <dsp:cNvPr id="0" name=""/>
        <dsp:cNvSpPr/>
      </dsp:nvSpPr>
      <dsp:spPr>
        <a:xfrm>
          <a:off x="1085666" y="2616752"/>
          <a:ext cx="3502657" cy="1124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/>
            <a:t>Sınav Süresi</a:t>
          </a:r>
        </a:p>
      </dsp:txBody>
      <dsp:txXfrm>
        <a:off x="1085666" y="2616752"/>
        <a:ext cx="2466660" cy="1124303"/>
      </dsp:txXfrm>
    </dsp:sp>
    <dsp:sp modelId="{2ED7A7EB-73C2-4D9C-897D-3144A6FB9AFD}">
      <dsp:nvSpPr>
        <dsp:cNvPr id="0" name=""/>
        <dsp:cNvSpPr/>
      </dsp:nvSpPr>
      <dsp:spPr>
        <a:xfrm>
          <a:off x="3651411" y="2795337"/>
          <a:ext cx="1225930" cy="122593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6AAA5-68E2-4302-B135-C35E2FE7A5F6}">
      <dsp:nvSpPr>
        <dsp:cNvPr id="0" name=""/>
        <dsp:cNvSpPr/>
      </dsp:nvSpPr>
      <dsp:spPr>
        <a:xfrm>
          <a:off x="5181058" y="2092"/>
          <a:ext cx="3502657" cy="2614660"/>
        </a:xfrm>
        <a:prstGeom prst="round2SameRect">
          <a:avLst>
            <a:gd name="adj1" fmla="val 8000"/>
            <a:gd name="adj2" fmla="val 0"/>
          </a:avLst>
        </a:prstGeom>
        <a:gradFill rotWithShape="1">
          <a:gsLst>
            <a:gs pos="0">
              <a:schemeClr val="dk1">
                <a:tint val="65000"/>
                <a:shade val="92000"/>
                <a:satMod val="130000"/>
              </a:schemeClr>
            </a:gs>
            <a:gs pos="45000">
              <a:schemeClr val="dk1">
                <a:tint val="60000"/>
                <a:shade val="99000"/>
                <a:satMod val="120000"/>
              </a:schemeClr>
            </a:gs>
            <a:gs pos="100000">
              <a:schemeClr val="dk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205740" rIns="68580" bIns="68580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5400" kern="1200" dirty="0"/>
            <a:t>90 Soru</a:t>
          </a:r>
        </a:p>
      </dsp:txBody>
      <dsp:txXfrm>
        <a:off x="5242323" y="63357"/>
        <a:ext cx="3380127" cy="2553395"/>
      </dsp:txXfrm>
    </dsp:sp>
    <dsp:sp modelId="{677A18EB-84C8-4EA0-8363-F2ECD9A85BF4}">
      <dsp:nvSpPr>
        <dsp:cNvPr id="0" name=""/>
        <dsp:cNvSpPr/>
      </dsp:nvSpPr>
      <dsp:spPr>
        <a:xfrm>
          <a:off x="5181058" y="2616752"/>
          <a:ext cx="3502657" cy="1124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/>
            <a:t>Soru Sayısı</a:t>
          </a:r>
        </a:p>
      </dsp:txBody>
      <dsp:txXfrm>
        <a:off x="5181058" y="2616752"/>
        <a:ext cx="2466660" cy="1124303"/>
      </dsp:txXfrm>
    </dsp:sp>
    <dsp:sp modelId="{467A81BC-6164-403E-9976-312D75A13C05}">
      <dsp:nvSpPr>
        <dsp:cNvPr id="0" name=""/>
        <dsp:cNvSpPr/>
      </dsp:nvSpPr>
      <dsp:spPr>
        <a:xfrm>
          <a:off x="7746803" y="2795337"/>
          <a:ext cx="1225930" cy="12259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52512-3DB7-4889-A0DE-69EA41DCB71A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F38F9-D59A-4BB6-BC8C-8B8FF29FB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82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38F9-D59A-4BB6-BC8C-8B8FF29FBC9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09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40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68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12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0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59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98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66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49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02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9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3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74289-61F3-4541-BB09-A2B2943C4467}" type="datetimeFigureOut">
              <a:rPr lang="tr-TR" smtClean="0"/>
              <a:t>16.01.2021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23AEE3-BDC9-4CEA-BC56-7A625DA2DDD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03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44880" y="533400"/>
            <a:ext cx="10058400" cy="2267712"/>
          </a:xfr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LİSELERE GEÇİS SİSTEMİ</a:t>
            </a:r>
            <a:br>
              <a:rPr lang="tr-TR" dirty="0"/>
            </a:br>
            <a:r>
              <a:rPr lang="tr-TR" dirty="0"/>
              <a:t>				2021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141979" y="5603930"/>
            <a:ext cx="5664201" cy="63708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/>
              <a:t>Maraşal fevzi çakmak </a:t>
            </a:r>
            <a:r>
              <a:rPr lang="tr-TR" sz="3200" b="1" dirty="0" smtClean="0"/>
              <a:t>ortaokulu</a:t>
            </a:r>
            <a:endParaRPr lang="tr-TR" sz="32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59" y="2801111"/>
            <a:ext cx="3266498" cy="28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4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374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Sorular Nasıl Olacak?</a:t>
            </a:r>
          </a:p>
        </p:txBody>
      </p:sp>
      <p:pic>
        <p:nvPicPr>
          <p:cNvPr id="24" name="İçerik Yer Tutucusu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70" y="1894114"/>
            <a:ext cx="4702856" cy="4359729"/>
          </a:xfrm>
        </p:spPr>
      </p:pic>
      <p:sp>
        <p:nvSpPr>
          <p:cNvPr id="25" name="Metin kutusu 24"/>
          <p:cNvSpPr txBox="1"/>
          <p:nvPr/>
        </p:nvSpPr>
        <p:spPr>
          <a:xfrm>
            <a:off x="6191794" y="1894114"/>
            <a:ext cx="496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Sorular Çoktan Seçmeli yani TEST olacak.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6393180" y="3251197"/>
            <a:ext cx="496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Yanlış Bir Doğruyu götürecek.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6393180" y="4608280"/>
            <a:ext cx="496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Sorular 4 seçenekli olacak</a:t>
            </a:r>
          </a:p>
        </p:txBody>
      </p:sp>
    </p:spTree>
    <p:extLst>
      <p:ext uri="{BB962C8B-B14F-4D97-AF65-F5344CB8AC3E}">
        <p14:creationId xmlns:p14="http://schemas.microsoft.com/office/powerpoint/2010/main" val="327952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905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Sınav kaç Oturum Olacak?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97279" y="1845734"/>
            <a:ext cx="4470763" cy="402336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927270" y="1789701"/>
            <a:ext cx="5228409" cy="41857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6600" b="1" i="1" dirty="0">
                <a:solidFill>
                  <a:srgbClr val="00B0F0"/>
                </a:solidFill>
                <a:latin typeface="+mj-lt"/>
                <a:ea typeface="Roboto Condensed" panose="02000000000000000000" pitchFamily="2" charset="0"/>
              </a:rPr>
              <a:t>Sınav </a:t>
            </a:r>
            <a:r>
              <a:rPr lang="tr-TR" sz="6600" b="1" i="1" u="sng" dirty="0">
                <a:solidFill>
                  <a:srgbClr val="00B0F0"/>
                </a:solidFill>
                <a:latin typeface="+mj-lt"/>
                <a:ea typeface="Roboto Condensed" panose="02000000000000000000" pitchFamily="2" charset="0"/>
              </a:rPr>
              <a:t>sayısal</a:t>
            </a:r>
            <a:r>
              <a:rPr lang="tr-TR" sz="6600" b="1" i="1" dirty="0">
                <a:solidFill>
                  <a:srgbClr val="00B0F0"/>
                </a:solidFill>
                <a:latin typeface="+mj-lt"/>
                <a:ea typeface="Roboto Condensed" panose="02000000000000000000" pitchFamily="2" charset="0"/>
              </a:rPr>
              <a:t> ve </a:t>
            </a:r>
            <a:r>
              <a:rPr lang="tr-TR" sz="6600" b="1" i="1" u="sng" dirty="0">
                <a:solidFill>
                  <a:srgbClr val="00B0F0"/>
                </a:solidFill>
                <a:latin typeface="+mj-lt"/>
                <a:ea typeface="Roboto Condensed" panose="02000000000000000000" pitchFamily="2" charset="0"/>
              </a:rPr>
              <a:t>sözel</a:t>
            </a:r>
            <a:r>
              <a:rPr lang="tr-TR" sz="6600" b="1" i="1" dirty="0">
                <a:solidFill>
                  <a:srgbClr val="00B0F0"/>
                </a:solidFill>
                <a:latin typeface="+mj-lt"/>
                <a:ea typeface="Roboto Condensed" panose="02000000000000000000" pitchFamily="2" charset="0"/>
              </a:rPr>
              <a:t>  bölümden oluşacak.</a:t>
            </a:r>
            <a:endParaRPr lang="en-US" sz="6600" b="1" i="1" dirty="0">
              <a:solidFill>
                <a:srgbClr val="00B0F0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04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/>
              <a:t>Sınav Süresi ve Başlama Saati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520" y="1776036"/>
            <a:ext cx="10111160" cy="44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000" dirty="0"/>
              <a:t>LGS PUANI İLE ALAN LİSELERE TERCİH İŞLEMLERİ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855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tr-TR" sz="4800" dirty="0"/>
              <a:t>Sınavla Öğrenci Alan Okullardan 10 Tercih yapılacak.</a:t>
            </a:r>
          </a:p>
          <a:p>
            <a:pPr marL="914400" indent="-914400">
              <a:buFont typeface="+mj-lt"/>
              <a:buAutoNum type="arabicPeriod"/>
            </a:pPr>
            <a:r>
              <a:rPr lang="tr-TR" sz="4800" dirty="0"/>
              <a:t>Herhangi bir okula yerleşememesi halinde okul puanı ile liselerden birine tercihlerine göre yerleşecek.</a:t>
            </a:r>
          </a:p>
        </p:txBody>
      </p:sp>
    </p:spTree>
    <p:extLst>
      <p:ext uri="{BB962C8B-B14F-4D97-AF65-F5344CB8AC3E}">
        <p14:creationId xmlns:p14="http://schemas.microsoft.com/office/powerpoint/2010/main" val="62886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374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400" dirty="0"/>
              <a:t>Okul Puanı ile Yerleştirme Nasıl Yapılacak?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097280" y="1845734"/>
            <a:ext cx="4617720" cy="399989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057900" y="1845734"/>
            <a:ext cx="509778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tr-TR" sz="3600" dirty="0"/>
              <a:t>Okul kayıt alanına göre tercih yapılacak.</a:t>
            </a:r>
          </a:p>
          <a:p>
            <a:pPr marL="742950" indent="-742950" algn="ctr">
              <a:buFont typeface="+mj-lt"/>
              <a:buAutoNum type="arabicPeriod"/>
            </a:pPr>
            <a:endParaRPr lang="tr-TR" sz="3600" dirty="0"/>
          </a:p>
          <a:p>
            <a:pPr marL="742950" indent="-742950" algn="ctr">
              <a:buFont typeface="+mj-lt"/>
              <a:buAutoNum type="arabicPeriod"/>
            </a:pPr>
            <a:r>
              <a:rPr lang="tr-TR" sz="3600" dirty="0"/>
              <a:t>Bizim Kayıt Alanımız Sultanbeyli</a:t>
            </a:r>
          </a:p>
        </p:txBody>
      </p:sp>
    </p:spTree>
    <p:extLst>
      <p:ext uri="{BB962C8B-B14F-4D97-AF65-F5344CB8AC3E}">
        <p14:creationId xmlns:p14="http://schemas.microsoft.com/office/powerpoint/2010/main" val="4383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702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6000" dirty="0"/>
              <a:t>Tercihler Nasıl Yapılacak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9786" y="1779814"/>
            <a:ext cx="5323114" cy="373035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Tercihlerde karşımıza 3 Tür Yerleştirme Çıkacak.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</a:rPr>
              <a:t>Yerel Yerleştirme(5 Tercih)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solidFill>
                  <a:srgbClr val="002060"/>
                </a:solidFill>
              </a:rPr>
              <a:t>Aynı Türde en fazla 3 lise tercih edilebilir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>
                <a:solidFill>
                  <a:srgbClr val="002060"/>
                </a:solidFill>
              </a:rPr>
              <a:t>İlk üç tercih Sultanbeyli olmak zorunda.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</a:rPr>
              <a:t>Merkezi Yerleştirme(10 Tercih)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2060"/>
                </a:solidFill>
              </a:rPr>
              <a:t>Pansiyonlu Okullara Yerleştirme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79814"/>
            <a:ext cx="5218079" cy="328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7272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Okul Puanı İle yerleştirme Nasıl Olacak?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43705"/>
            <a:ext cx="3686991" cy="4023360"/>
          </a:xfrm>
          <a:solidFill>
            <a:srgbClr val="92D050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r>
              <a:rPr lang="tr-TR" sz="4000" dirty="0"/>
              <a:t>OKUL PUANI İLE YERLEŞTİRMEDE KRİTERLER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078186" y="1943705"/>
            <a:ext cx="6077493" cy="4023360"/>
          </a:xfrm>
          <a:prstGeom prst="rect">
            <a:avLst/>
          </a:prstGeom>
          <a:solidFill>
            <a:srgbClr val="FFFF00"/>
          </a:solidFill>
        </p:spPr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>
                <a:solidFill>
                  <a:srgbClr val="FF0000"/>
                </a:solidFill>
              </a:rPr>
              <a:t>1. </a:t>
            </a:r>
            <a:r>
              <a:rPr lang="tr-TR" sz="3600" dirty="0"/>
              <a:t>Bulunduğumuz Kayıt Alanı</a:t>
            </a:r>
          </a:p>
          <a:p>
            <a:r>
              <a:rPr lang="tr-TR" sz="3600" dirty="0">
                <a:solidFill>
                  <a:srgbClr val="FF0000"/>
                </a:solidFill>
              </a:rPr>
              <a:t>2. </a:t>
            </a:r>
            <a:r>
              <a:rPr lang="tr-TR" sz="3600" dirty="0"/>
              <a:t>Okul Puanı</a:t>
            </a:r>
          </a:p>
          <a:p>
            <a:r>
              <a:rPr lang="tr-TR" sz="3600" dirty="0">
                <a:solidFill>
                  <a:srgbClr val="FF0000"/>
                </a:solidFill>
              </a:rPr>
              <a:t>3. </a:t>
            </a:r>
            <a:r>
              <a:rPr lang="tr-TR" sz="3600" dirty="0"/>
              <a:t>8. Sınıf Devamsızlık</a:t>
            </a:r>
          </a:p>
        </p:txBody>
      </p:sp>
    </p:spTree>
    <p:extLst>
      <p:ext uri="{BB962C8B-B14F-4D97-AF65-F5344CB8AC3E}">
        <p14:creationId xmlns:p14="http://schemas.microsoft.com/office/powerpoint/2010/main" val="249130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436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5400" dirty="0"/>
              <a:t>Yerel Yerleştirmede Öncelik Kimin?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tr-TR" sz="39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3900" b="1" i="1" dirty="0">
              <a:solidFill>
                <a:schemeClr val="accent5">
                  <a:lumMod val="75000"/>
                </a:schemeClr>
              </a:solidFill>
              <a:ea typeface="Roboto Condensed" panose="02000000000000000000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sz="3900" dirty="0"/>
              <a:t>Yerleştirmede, Okul Başarı Puanı yüksek olan öğrenciler öncelikli olarak yerleştirilecektir</a:t>
            </a:r>
            <a:endParaRPr lang="en-US" sz="3900" b="1" i="1" dirty="0">
              <a:solidFill>
                <a:schemeClr val="accent5">
                  <a:lumMod val="75000"/>
                </a:schemeClr>
              </a:solidFill>
              <a:ea typeface="Roboto Condensed" panose="02000000000000000000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tr-TR" sz="3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6571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49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dirty="0"/>
              <a:t>LGS Puanı İle yerleştirme Nasıl Olacak?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tr-TR" sz="3600" dirty="0"/>
              <a:t>1. Sınav Puanı yüksek olan önceliklidir.</a:t>
            </a:r>
          </a:p>
          <a:p>
            <a:pPr algn="just"/>
            <a:r>
              <a:rPr lang="tr-TR" sz="3600" dirty="0"/>
              <a:t>2. Eğer iki öğrencinin puanları eşitse bu durumda  okul puanı yüksek olan öğrenci önceliklidir.</a:t>
            </a:r>
          </a:p>
          <a:p>
            <a:pPr algn="just"/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72606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436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400" dirty="0"/>
              <a:t>ÖZEL LİSELERE YERLEŞTİRME NASIL OLACAK?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 algn="just">
              <a:buFont typeface="+mj-lt"/>
              <a:buAutoNum type="arabicPeriod"/>
            </a:pPr>
            <a:r>
              <a:rPr lang="tr-TR" sz="4800" b="1" i="1" dirty="0">
                <a:solidFill>
                  <a:srgbClr val="00B0F0"/>
                </a:solidFill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marL="914400" indent="-914400" algn="just">
              <a:buFont typeface="+mj-lt"/>
              <a:buAutoNum type="arabicPeriod"/>
            </a:pPr>
            <a:endParaRPr lang="tr-TR" sz="4800" b="1" i="1" dirty="0">
              <a:solidFill>
                <a:srgbClr val="00B0F0"/>
              </a:solidFill>
              <a:ea typeface="Roboto Condensed" panose="02000000000000000000" pitchFamily="2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tr-TR" sz="4800" b="1" i="1" dirty="0">
                <a:solidFill>
                  <a:srgbClr val="00B0F0"/>
                </a:solidFill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4800" b="1" i="1" dirty="0">
              <a:solidFill>
                <a:srgbClr val="00B0F0"/>
              </a:solidFill>
              <a:ea typeface="Roboto Condensed" panose="02000000000000000000" pitchFamily="2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595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406400"/>
            <a:ext cx="10058400" cy="75946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400" dirty="0"/>
              <a:t>LİSELERE YERLEŞTİRME NASIL YAPILACAK?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138" y="3306763"/>
            <a:ext cx="8240683" cy="277653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006138" y="1930400"/>
            <a:ext cx="824068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İki tür lise var.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/>
              <a:t>Birincisi okul puanı ile öğrenci alan liseler.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 dirty="0"/>
              <a:t>İkincisi LGS puanı ile öğrenci alan liseler.</a:t>
            </a:r>
          </a:p>
        </p:txBody>
      </p:sp>
    </p:spTree>
    <p:extLst>
      <p:ext uri="{BB962C8B-B14F-4D97-AF65-F5344CB8AC3E}">
        <p14:creationId xmlns:p14="http://schemas.microsoft.com/office/powerpoint/2010/main" val="3303148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5400" dirty="0"/>
              <a:t>Güzel Sanatlar ve Spor Liselerine Yerleştirme Nasıl Olacak?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68576"/>
            <a:ext cx="5205549" cy="2942267"/>
          </a:xfrm>
        </p:spPr>
      </p:pic>
      <p:sp>
        <p:nvSpPr>
          <p:cNvPr id="5" name="Metin kutusu 4"/>
          <p:cNvSpPr txBox="1"/>
          <p:nvPr/>
        </p:nvSpPr>
        <p:spPr>
          <a:xfrm>
            <a:off x="6387738" y="2168576"/>
            <a:ext cx="44446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i="1" dirty="0">
                <a:solidFill>
                  <a:srgbClr val="92D050"/>
                </a:solidFill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400" b="1" i="1" dirty="0">
              <a:solidFill>
                <a:srgbClr val="92D050"/>
              </a:solidFill>
              <a:ea typeface="Roboto Condensed" panose="02000000000000000000" pitchFamily="2" charset="0"/>
            </a:endParaRPr>
          </a:p>
          <a:p>
            <a:pPr algn="just"/>
            <a:r>
              <a:rPr lang="tr-TR" sz="2400" b="1" i="1" dirty="0">
                <a:solidFill>
                  <a:srgbClr val="FFC000"/>
                </a:solidFill>
                <a:ea typeface="Roboto Condensed" panose="02000000000000000000" pitchFamily="2" charset="0"/>
              </a:rPr>
              <a:t>Öğrencilerin Yetenek Sınavı </a:t>
            </a:r>
            <a:r>
              <a:rPr lang="tr-TR" sz="2000" b="1" i="1" dirty="0">
                <a:solidFill>
                  <a:srgbClr val="FFC000"/>
                </a:solidFill>
                <a:ea typeface="Roboto Condensed" panose="02000000000000000000" pitchFamily="2" charset="0"/>
              </a:rPr>
              <a:t>(%70) </a:t>
            </a:r>
            <a:r>
              <a:rPr lang="tr-TR" sz="2400" b="1" i="1" dirty="0">
                <a:solidFill>
                  <a:srgbClr val="FFC000"/>
                </a:solidFill>
                <a:ea typeface="Roboto Condensed" panose="02000000000000000000" pitchFamily="2" charset="0"/>
              </a:rPr>
              <a:t>ve OBP </a:t>
            </a:r>
            <a:r>
              <a:rPr lang="tr-TR" sz="2000" b="1" i="1" dirty="0">
                <a:solidFill>
                  <a:srgbClr val="FFC000"/>
                </a:solidFill>
                <a:ea typeface="Roboto Condensed" panose="02000000000000000000" pitchFamily="2" charset="0"/>
              </a:rPr>
              <a:t>(Öğretim Başarı Puanı %30) </a:t>
            </a:r>
            <a:r>
              <a:rPr lang="tr-TR" sz="2400" b="1" i="1" dirty="0">
                <a:solidFill>
                  <a:srgbClr val="FFC000"/>
                </a:solidFill>
                <a:ea typeface="Roboto Condensed" panose="02000000000000000000" pitchFamily="2" charset="0"/>
              </a:rPr>
              <a:t>kriterlerine yerleştirme yapılacak.</a:t>
            </a:r>
            <a:endParaRPr lang="en-US" sz="2400" b="1" i="1" dirty="0">
              <a:solidFill>
                <a:srgbClr val="FFC000"/>
              </a:solidFill>
              <a:ea typeface="Roboto Condensed" panose="02000000000000000000" pitchFamily="2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6161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60762"/>
            <a:ext cx="11168743" cy="62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3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414" y="146957"/>
            <a:ext cx="10699594" cy="61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29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908" y="1"/>
            <a:ext cx="10260585" cy="62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90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767" y="0"/>
            <a:ext cx="11190176" cy="257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15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6600" dirty="0"/>
              <a:t>Dinlediğiniz İçin Teşekkürler</a:t>
            </a: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3614328" y="4493518"/>
            <a:ext cx="5846303" cy="30279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 smtClean="0"/>
              <a:t>MARAŞAL FEVZİ ÇAKMAK ORTAOKULU</a:t>
            </a:r>
            <a:endParaRPr lang="tr-TR" sz="32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585226" y="4796311"/>
            <a:ext cx="265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İletişim: </a:t>
            </a:r>
            <a:r>
              <a:rPr lang="tr-TR" dirty="0" smtClean="0"/>
              <a:t>melekomak</a:t>
            </a:r>
            <a:r>
              <a:rPr lang="tr-TR" dirty="0" smtClean="0"/>
              <a:t>@gmail.com</a:t>
            </a:r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ECECC4D0-D0C2-41BD-B639-8C4D50C6CFD5}"/>
              </a:ext>
            </a:extLst>
          </p:cNvPr>
          <p:cNvSpPr txBox="1"/>
          <p:nvPr/>
        </p:nvSpPr>
        <p:spPr>
          <a:xfrm>
            <a:off x="585226" y="2346081"/>
            <a:ext cx="265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Psikolojik Danışman </a:t>
            </a:r>
            <a:endParaRPr lang="tr-TR" dirty="0"/>
          </a:p>
          <a:p>
            <a:pPr algn="ctr"/>
            <a:r>
              <a:rPr lang="tr-TR" dirty="0" smtClean="0"/>
              <a:t>MELEK OMAK DURMUŞ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330" y="1764797"/>
            <a:ext cx="2743200" cy="25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5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502503"/>
            <a:ext cx="10058400" cy="78019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dirty="0"/>
              <a:t>LGS SINAVI İLE ÖĞRENCİ ALAN LİSELER HANGİLERİ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86804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54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909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dirty="0"/>
              <a:t>SINAVLA ÖĞRENCİ ALAN LİSELERİN SAYISI KAÇ?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10145740" cy="348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SINAV BAŞVURULARI VE SINAV NE ZAMAN?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359563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59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330200"/>
            <a:ext cx="10058400" cy="7721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SORU SAYISI VE SINAV SÜRESİ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78795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00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799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HANGİ DERSTEN KAÇ SORU ÇIKACAK?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280" y="2019300"/>
            <a:ext cx="10092764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1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449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/>
              <a:t>TESTLERİN KATSAYILARI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726" y="2184400"/>
            <a:ext cx="991616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7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400" dirty="0"/>
              <a:t>Sınav Soruları Hangi Sınıflardan Sorulacak?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4615180" y="1845735"/>
            <a:ext cx="3022600" cy="3809838"/>
            <a:chOff x="4952020" y="1353767"/>
            <a:chExt cx="3346542" cy="4558296"/>
          </a:xfrm>
        </p:grpSpPr>
        <p:sp>
          <p:nvSpPr>
            <p:cNvPr id="5" name="Isosceles Triangle 2"/>
            <p:cNvSpPr/>
            <p:nvPr/>
          </p:nvSpPr>
          <p:spPr>
            <a:xfrm>
              <a:off x="4952020" y="1895040"/>
              <a:ext cx="3346542" cy="401702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TextBox 66"/>
            <p:cNvSpPr txBox="1"/>
            <p:nvPr/>
          </p:nvSpPr>
          <p:spPr>
            <a:xfrm>
              <a:off x="6428762" y="1353767"/>
              <a:ext cx="393056" cy="5847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5372100" y="4147457"/>
            <a:ext cx="145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8.SINIF</a:t>
            </a:r>
          </a:p>
        </p:txBody>
      </p:sp>
    </p:spTree>
    <p:extLst>
      <p:ext uri="{BB962C8B-B14F-4D97-AF65-F5344CB8AC3E}">
        <p14:creationId xmlns:p14="http://schemas.microsoft.com/office/powerpoint/2010/main" val="28819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</TotalTime>
  <Words>441</Words>
  <Application>Microsoft Office PowerPoint</Application>
  <PresentationFormat>Geniş ekran</PresentationFormat>
  <Paragraphs>77</Paragraphs>
  <Slides>25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Roboto Condensed</vt:lpstr>
      <vt:lpstr>Wingdings</vt:lpstr>
      <vt:lpstr>Geçmişe bakış</vt:lpstr>
      <vt:lpstr>LİSELERE GEÇİS SİSTEMİ     2021</vt:lpstr>
      <vt:lpstr>LİSELERE YERLEŞTİRME NASIL YAPILACAK?</vt:lpstr>
      <vt:lpstr>LGS SINAVI İLE ÖĞRENCİ ALAN LİSELER HANGİLERİ</vt:lpstr>
      <vt:lpstr>SINAVLA ÖĞRENCİ ALAN LİSELERİN SAYISI KAÇ?</vt:lpstr>
      <vt:lpstr>SINAV BAŞVURULARI VE SINAV NE ZAMAN?</vt:lpstr>
      <vt:lpstr>SORU SAYISI VE SINAV SÜRESİ</vt:lpstr>
      <vt:lpstr>HANGİ DERSTEN KAÇ SORU ÇIKACAK?</vt:lpstr>
      <vt:lpstr>TESTLERİN KATSAYILARI</vt:lpstr>
      <vt:lpstr>Sınav Soruları Hangi Sınıflardan Sorulacak?</vt:lpstr>
      <vt:lpstr>Sorular Nasıl Olacak?</vt:lpstr>
      <vt:lpstr>Sınav kaç Oturum Olacak?</vt:lpstr>
      <vt:lpstr>Sınav Süresi ve Başlama Saati</vt:lpstr>
      <vt:lpstr>LGS PUANI İLE ALAN LİSELERE TERCİH İŞLEMLERİ</vt:lpstr>
      <vt:lpstr>Okul Puanı ile Yerleştirme Nasıl Yapılacak?</vt:lpstr>
      <vt:lpstr>Tercihler Nasıl Yapılacak</vt:lpstr>
      <vt:lpstr>Okul Puanı İle yerleştirme Nasıl Olacak?</vt:lpstr>
      <vt:lpstr>Yerel Yerleştirmede Öncelik Kimin?</vt:lpstr>
      <vt:lpstr>LGS Puanı İle yerleştirme Nasıl Olacak?</vt:lpstr>
      <vt:lpstr>ÖZEL LİSELERE YERLEŞTİRME NASIL OLACAK?</vt:lpstr>
      <vt:lpstr>Güzel Sanatlar ve Spor Liselerine Yerleştirme Nasıl Olacak?</vt:lpstr>
      <vt:lpstr>PowerPoint Sunusu</vt:lpstr>
      <vt:lpstr>PowerPoint Sunusu</vt:lpstr>
      <vt:lpstr>PowerPoint Sunusu</vt:lpstr>
      <vt:lpstr>PowerPoint Sunusu</vt:lpstr>
      <vt:lpstr>Dinlediğiniz İçin Teşekkürler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LİSELERE GEÇİS SİSTEMİ     2021</dc:title>
  <dc:creator>ebuzer sarı</dc:creator>
  <cp:lastModifiedBy>PB</cp:lastModifiedBy>
  <cp:revision>12</cp:revision>
  <dcterms:created xsi:type="dcterms:W3CDTF">2020-10-12T06:46:07Z</dcterms:created>
  <dcterms:modified xsi:type="dcterms:W3CDTF">2021-01-16T17:12:58Z</dcterms:modified>
</cp:coreProperties>
</file>